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36CBD-5831-4A94-9A79-9006A1AEEC33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0D33C-7822-4B9F-8F6B-8A88F8FF2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42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0D33C-7822-4B9F-8F6B-8A88F8FF2C8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969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2304256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Школьная</a:t>
            </a:r>
            <a:b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</a:t>
            </a:r>
            <a:b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Примирения</a:t>
            </a:r>
            <a:b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352928" cy="17526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ГБОУ ООШ пос.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Ильичевский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куратор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ШСП Парамонова В. В.</a:t>
            </a:r>
            <a:b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7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907300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484784"/>
            <a:ext cx="6336704" cy="5040560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В целях предупреждений конфликтных ситуаций, создания успешного сотрудничества школы и родительской общественности в ГБОУ ООШ пос. </a:t>
            </a:r>
            <a:r>
              <a:rPr lang="ru-RU" sz="2800" dirty="0" err="1"/>
              <a:t>Ильичевский</a:t>
            </a:r>
            <a:r>
              <a:rPr lang="ru-RU" sz="2800" dirty="0"/>
              <a:t> приказом № 167 от 27 августа </a:t>
            </a:r>
            <a:r>
              <a:rPr lang="ru-RU" sz="2800" dirty="0" smtClean="0"/>
              <a:t>2020 года </a:t>
            </a:r>
            <a:r>
              <a:rPr lang="ru-RU" sz="2800" dirty="0"/>
              <a:t>была создана ШСП. </a:t>
            </a:r>
            <a:br>
              <a:rPr lang="ru-RU" sz="2800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Обучение </a:t>
            </a:r>
            <a:r>
              <a:rPr lang="ru-RU" sz="2800" b="1" dirty="0"/>
              <a:t>куратора</a:t>
            </a:r>
            <a:br>
              <a:rPr lang="ru-RU" sz="2800" b="1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Курсы по теме:  «Психолого-педагогическое сопровождение деятельности службы МЕДИАЦИИ в условиях образовательной организации»  (19-23 октября)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8318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476672"/>
            <a:ext cx="3168352" cy="5256584"/>
          </a:xfrm>
        </p:spPr>
        <p:txBody>
          <a:bodyPr>
            <a:noAutofit/>
          </a:bodyPr>
          <a:lstStyle/>
          <a:p>
            <a:r>
              <a:rPr lang="ru-RU" sz="2400" dirty="0">
                <a:cs typeface="Times New Roman" panose="02020603050405020304" pitchFamily="18" charset="0"/>
              </a:rPr>
              <a:t>14 декабря прошло </a:t>
            </a:r>
            <a:r>
              <a:rPr lang="ru-RU" sz="2400" b="1" dirty="0">
                <a:cs typeface="Times New Roman" panose="02020603050405020304" pitchFamily="18" charset="0"/>
              </a:rPr>
              <a:t>обучение ребят </a:t>
            </a:r>
            <a:r>
              <a:rPr lang="ru-RU" sz="2400" dirty="0">
                <a:cs typeface="Times New Roman" panose="02020603050405020304" pitchFamily="18" charset="0"/>
              </a:rPr>
              <a:t>из школьной группы примирения. Прянишникова Т. В. подробно и увлекательно объясняла ребятам, как нужно работать, чтобы добиться хороших результатов.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307480"/>
            <a:ext cx="3528392" cy="4704522"/>
          </a:xfrm>
        </p:spPr>
      </p:pic>
    </p:spTree>
    <p:extLst>
      <p:ext uri="{BB962C8B-B14F-4D97-AF65-F5344CB8AC3E}">
        <p14:creationId xmlns:p14="http://schemas.microsoft.com/office/powerpoint/2010/main" val="102747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048672" cy="266429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70C0"/>
                </a:solidFill>
              </a:rPr>
              <a:t>Деятельность ШСП</a:t>
            </a:r>
            <a:br>
              <a:rPr lang="ru-RU" sz="3100" b="1" dirty="0" smtClean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ндивидуальные и совместные встречи, круги сообщества, беседы, участие в конкурсах, тренинги, работа с родителями. Стараемся с ребятами, чтобы в нашей школе было комфортно всем: детям, учителям, родителям, сотрудникам.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293096"/>
            <a:ext cx="2736304" cy="17436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77072"/>
            <a:ext cx="2376442" cy="178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8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036496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64729"/>
            <a:ext cx="2773715" cy="15602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364729"/>
            <a:ext cx="2459765" cy="18448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53" y="3418625"/>
            <a:ext cx="1815666" cy="24208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602" y="3429000"/>
            <a:ext cx="2203141" cy="211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18448"/>
            <a:ext cx="2260685" cy="10433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374" y="4760374"/>
            <a:ext cx="2546492" cy="1175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12776"/>
            <a:ext cx="2211710" cy="29489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56" y="3140968"/>
            <a:ext cx="2924944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964488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10" y="1330212"/>
            <a:ext cx="1496400" cy="21153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799081"/>
            <a:ext cx="1477230" cy="2088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429000"/>
            <a:ext cx="2000828" cy="28283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33106"/>
            <a:ext cx="1584176" cy="223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6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70</Words>
  <Application>Microsoft Office PowerPoint</Application>
  <PresentationFormat>Экран (4:3)</PresentationFormat>
  <Paragraphs>6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Школьная Служба Примирения            </vt:lpstr>
      <vt:lpstr>В целях предупреждений конфликтных ситуаций, создания успешного сотрудничества школы и родительской общественности в ГБОУ ООШ пос. Ильичевский приказом № 167 от 27 августа 2020 года была создана ШСП.   Обучение куратора  Курсы по теме:  «Психолого-педагогическое сопровождение деятельности службы МЕДИАЦИИ в условиях образовательной организации»  (19-23 октября) </vt:lpstr>
      <vt:lpstr>14 декабря прошло обучение ребят из школьной группы примирения. Прянишникова Т. В. подробно и увлекательно объясняла ребятам, как нужно работать, чтобы добиться хороших результатов.</vt:lpstr>
      <vt:lpstr>Деятельность ШСП Индивидуальные и совместные встречи, круги сообщества, беседы, участие в конкурсах, тренинги, работа с родителями. Стараемся с ребятами, чтобы в нашей школе было комфортно всем: детям, учителям, родителям, сотрудникам.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Служба Примирения            </dc:title>
  <dc:creator>user</dc:creator>
  <cp:lastModifiedBy>user</cp:lastModifiedBy>
  <cp:revision>6</cp:revision>
  <dcterms:created xsi:type="dcterms:W3CDTF">2023-05-16T18:34:58Z</dcterms:created>
  <dcterms:modified xsi:type="dcterms:W3CDTF">2024-05-17T14:59:23Z</dcterms:modified>
</cp:coreProperties>
</file>