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22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8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6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3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0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8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5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9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1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4D71-BD56-42E7-852A-02003E1E915C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01F3-4DFF-42F4-A20F-23AE0C032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lichevka.minobr63.ru/shkolnaya-sluzhba-primireniya.html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</a:t>
            </a:r>
            <a:b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</a:t>
            </a:r>
            <a:b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Примирения</a:t>
            </a:r>
            <a:b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ГБОУ ООШ пос.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Ильичевский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                                  куратор ШСП Парамонова В. В.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/>
        </p:nvSpPr>
        <p:spPr>
          <a:xfrm>
            <a:off x="685800" y="2747963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81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4104456" cy="6178698"/>
          </a:xfrm>
        </p:spPr>
        <p:txBody>
          <a:bodyPr>
            <a:no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2 марта куратор службы медиации ГБОУ ООШ пос. </a:t>
            </a:r>
            <a:r>
              <a:rPr lang="ru-RU" sz="2800" dirty="0" err="1">
                <a:cs typeface="Times New Roman" panose="02020603050405020304" pitchFamily="18" charset="0"/>
              </a:rPr>
              <a:t>Ильичевский</a:t>
            </a:r>
            <a:r>
              <a:rPr lang="ru-RU" sz="2800" dirty="0">
                <a:cs typeface="Times New Roman" panose="02020603050405020304" pitchFamily="18" charset="0"/>
              </a:rPr>
              <a:t> приняла участие в </a:t>
            </a:r>
            <a:r>
              <a:rPr lang="ru-RU" sz="2800" dirty="0" err="1">
                <a:cs typeface="Times New Roman" panose="02020603050405020304" pitchFamily="18" charset="0"/>
              </a:rPr>
              <a:t>вебинаре</a:t>
            </a:r>
            <a:r>
              <a:rPr lang="ru-RU" sz="2800" dirty="0">
                <a:cs typeface="Times New Roman" panose="02020603050405020304" pitchFamily="18" charset="0"/>
              </a:rPr>
              <a:t> </a:t>
            </a:r>
            <a:r>
              <a:rPr lang="ru-RU" sz="2800" b="1" dirty="0">
                <a:cs typeface="Times New Roman" panose="02020603050405020304" pitchFamily="18" charset="0"/>
              </a:rPr>
              <a:t>"Профилактика и урегулирование конфликтов в образовательной среде: восстановительная модель"</a:t>
            </a:r>
            <a:r>
              <a:rPr lang="ru-RU" sz="2800" dirty="0">
                <a:cs typeface="Times New Roman" panose="02020603050405020304" pitchFamily="18" charset="0"/>
              </a:rPr>
              <a:t>.</a:t>
            </a:r>
            <a:br>
              <a:rPr lang="ru-RU" sz="2800" dirty="0">
                <a:cs typeface="Times New Roman" panose="02020603050405020304" pitchFamily="18" charset="0"/>
              </a:rPr>
            </a:br>
            <a:endParaRPr 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548680"/>
            <a:ext cx="4230469" cy="5640627"/>
          </a:xfrm>
        </p:spPr>
      </p:pic>
    </p:spTree>
    <p:extLst>
      <p:ext uri="{BB962C8B-B14F-4D97-AF65-F5344CB8AC3E}">
        <p14:creationId xmlns:p14="http://schemas.microsoft.com/office/powerpoint/2010/main" val="75185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3960440" cy="5976664"/>
          </a:xfrm>
        </p:spPr>
        <p:txBody>
          <a:bodyPr>
            <a:norm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16 марта куратор службы медиации ГБОУ ООШ пос. </a:t>
            </a:r>
            <a:r>
              <a:rPr lang="ru-RU" sz="2800" dirty="0" err="1">
                <a:cs typeface="Times New Roman" panose="02020603050405020304" pitchFamily="18" charset="0"/>
              </a:rPr>
              <a:t>Ильичевский</a:t>
            </a:r>
            <a:r>
              <a:rPr lang="ru-RU" sz="2800" dirty="0">
                <a:cs typeface="Times New Roman" panose="02020603050405020304" pitchFamily="18" charset="0"/>
              </a:rPr>
              <a:t> приняла участие в </a:t>
            </a:r>
            <a:r>
              <a:rPr lang="ru-RU" sz="2800" dirty="0" err="1">
                <a:cs typeface="Times New Roman" panose="02020603050405020304" pitchFamily="18" charset="0"/>
              </a:rPr>
              <a:t>вебинаре</a:t>
            </a:r>
            <a:r>
              <a:rPr lang="ru-RU" sz="2800" dirty="0">
                <a:cs typeface="Times New Roman" panose="02020603050405020304" pitchFamily="18" charset="0"/>
              </a:rPr>
              <a:t> Аналитического центра </a:t>
            </a:r>
            <a:r>
              <a:rPr lang="ru-RU" sz="2800" b="1" dirty="0">
                <a:cs typeface="Times New Roman" panose="02020603050405020304" pitchFamily="18" charset="0"/>
              </a:rPr>
              <a:t>"Профилактика и урегулирование конфликтов в образовательной среде: медитативная модель".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548680"/>
            <a:ext cx="4050450" cy="5400600"/>
          </a:xfrm>
        </p:spPr>
      </p:pic>
    </p:spTree>
    <p:extLst>
      <p:ext uri="{BB962C8B-B14F-4D97-AF65-F5344CB8AC3E}">
        <p14:creationId xmlns:p14="http://schemas.microsoft.com/office/powerpoint/2010/main" val="324263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4248472" cy="5818658"/>
          </a:xfrm>
        </p:spPr>
        <p:txBody>
          <a:bodyPr>
            <a:noAutofit/>
          </a:bodyPr>
          <a:lstStyle/>
          <a:p>
            <a:r>
              <a:rPr lang="ru-RU" sz="3200" dirty="0">
                <a:cs typeface="Times New Roman" panose="02020603050405020304" pitchFamily="18" charset="0"/>
              </a:rPr>
              <a:t>14 </a:t>
            </a:r>
            <a:r>
              <a:rPr lang="ru-RU" sz="3200" dirty="0" smtClean="0">
                <a:cs typeface="Times New Roman" panose="02020603050405020304" pitchFamily="18" charset="0"/>
              </a:rPr>
              <a:t>декабря прошло </a:t>
            </a:r>
            <a:r>
              <a:rPr lang="ru-RU" sz="3200" b="1" dirty="0">
                <a:cs typeface="Times New Roman" panose="02020603050405020304" pitchFamily="18" charset="0"/>
              </a:rPr>
              <a:t>обучение ребят </a:t>
            </a:r>
            <a:r>
              <a:rPr lang="ru-RU" sz="3200" dirty="0">
                <a:cs typeface="Times New Roman" panose="02020603050405020304" pitchFamily="18" charset="0"/>
              </a:rPr>
              <a:t>из школьной группы примирения. Прянишникова Т. В. подробно и увлекательно объясняла ребятам, как нужно работать, чтобы добиться хороших результатов.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88640"/>
            <a:ext cx="4618608" cy="6158144"/>
          </a:xfrm>
        </p:spPr>
      </p:pic>
    </p:spTree>
    <p:extLst>
      <p:ext uri="{BB962C8B-B14F-4D97-AF65-F5344CB8AC3E}">
        <p14:creationId xmlns:p14="http://schemas.microsoft.com/office/powerpoint/2010/main" val="3806967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Деятельность ШСП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556792"/>
            <a:ext cx="7102455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9734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32656"/>
            <a:ext cx="8612426" cy="61505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556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404664"/>
            <a:ext cx="4204562" cy="56060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5029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692696"/>
            <a:ext cx="804615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55949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548680"/>
            <a:ext cx="7474777" cy="56060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30068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Страничка на школьном сайте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ilichevka.minobr63.ru/shkolnaya-sluzhba-primireniya.html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Приказ </a:t>
            </a:r>
            <a:r>
              <a:rPr lang="ru-RU" sz="2200" dirty="0"/>
              <a:t>от 27 августа 2020г. №167 "О создании школьной службы примирения"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Положение о школьной службе примирения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План работы школьной службы примирения в ГБОУ ООШ пос. </a:t>
            </a:r>
            <a:r>
              <a:rPr lang="ru-RU" sz="2200" dirty="0" err="1"/>
              <a:t>Ильичевский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3567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Информация за первое полугодие: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/>
              <a:t>количество конфликтных ситуаций -  13</a:t>
            </a:r>
            <a:br>
              <a:rPr lang="ru-RU" dirty="0" smtClean="0"/>
            </a:br>
            <a:r>
              <a:rPr lang="ru-RU" dirty="0" smtClean="0"/>
              <a:t>проведенные мероприятия - 26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21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688631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процесс, в котором участники (конфликтующие стороны) с помощью беспристрастной третьей стороны (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разрешают свой конфликт.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 о проделанной работе за 2021 – 2022 уч. год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течение года ребята прошли обучение, учились работать в команде, проводить индивидуальные встречи с помощью куратора. Все конфликтные ситуации были решены. Работа ШСП показала свою эффективность.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878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и задачи на 2022 – 2023 учебный год: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продолжать работу с командой медиаторов;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учить ребят проводить индивидуальные встречи самостоятельно;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привлекать к работе родителей.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6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53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школьной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примирения </a:t>
            </a:r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развить и закрепить как 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культурную традицию</a:t>
            </a:r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людей к взаимопониманию и умению восстанавливать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214553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школьной службы примирения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  развитие в образовательных учреждениях восстановительного способа реагирования на конфликты и правонарушения.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426713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8846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Деятельность </a:t>
            </a:r>
            <a:r>
              <a:rPr lang="ru-RU" sz="24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службы примирения основана на следующих принципах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:   </a:t>
            </a:r>
            <a:endParaRPr lang="ru-RU" sz="24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Принцип </a:t>
            </a:r>
            <a:r>
              <a:rPr lang="ru-RU" sz="24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добровольности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, предполагающий как добровольное участие школьников в организации работы службы, так и обязательное согласие сторон, вовлеченных в конфликт, на участие в примирительной программе; </a:t>
            </a:r>
            <a:endParaRPr lang="ru-RU" sz="24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Принцип </a:t>
            </a:r>
            <a:r>
              <a:rPr lang="ru-RU" sz="24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конфиденциальности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, предполагающий обязательство службы примирения не разглашать полученные в ходе программ сведения. Исключение составляет информация о возможном нанесении ущерба для жизни, здоровья и безопасности; </a:t>
            </a:r>
            <a:endParaRPr lang="ru-RU" sz="24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Принцип </a:t>
            </a:r>
            <a:r>
              <a:rPr lang="ru-RU" sz="24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нейтральности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, запрещающий службе примирения принимать сторону одного из участников конфликта. Нейтральность предполагает, что служба примирения не выясняет вопрос о виновности или невиновности той или иной стороны, а является независимым посредником, помогающим сторонам самостоятельно найти решение.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+mj-lt"/>
                <a:cs typeface="Times New Roman" panose="02020603050405020304" pitchFamily="18" charset="0"/>
              </a:rPr>
            </a:br>
            <a:endParaRPr lang="ru-RU" sz="24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5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5"/>
            <a:ext cx="86409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Порядок работы службы примирения </a:t>
            </a:r>
            <a:endParaRPr lang="ru-RU" sz="2800" b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Служба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примирения может получать информацию о случаях конфликтного или криминального характера от педагогов, учащихся, администрации школы, членов службы примирения через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заявление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.  </a:t>
            </a:r>
            <a:endParaRPr lang="ru-RU" sz="20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Служба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примирения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принимает решение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о возможности или невозможности примирительной программы в каждом конкретном случае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самостоятельно. </a:t>
            </a:r>
            <a:endParaRPr lang="ru-RU" sz="2000" b="1" dirty="0" smtClean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Примирительная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программа начинается в случае согласия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конфликтующих сторон на участие в данной программе и согласия родителей.  </a:t>
            </a:r>
            <a:endParaRPr lang="ru-RU" sz="20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Примирительная программа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не может проводиться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по фактам правонарушений, связанных с употреблением наркотиков и крайними проявлениями жестокости. В примирительной программе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не могут участвовать лица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, имеющие психические заболевания.  </a:t>
            </a:r>
            <a:endParaRPr lang="ru-RU" sz="20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случае если в ходе примирительной программы конфликтующие стороны пришли к соглашению, достигнутые </a:t>
            </a:r>
            <a:r>
              <a:rPr lang="ru-RU" sz="20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результаты фиксируются в примирительном договоре.</a:t>
            </a:r>
          </a:p>
        </p:txBody>
      </p:sp>
    </p:spTree>
    <p:extLst>
      <p:ext uri="{BB962C8B-B14F-4D97-AF65-F5344CB8AC3E}">
        <p14:creationId xmlns:p14="http://schemas.microsoft.com/office/powerpoint/2010/main" val="17737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предупреждений конфликтных ситуаций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создания успешного сотрудничества школы и родительской общественности в ГБОУ ООШ пос.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Ильичевский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приказом № 167 от 27 августа 2020года была создана ШСП.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0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куратора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+mj-lt"/>
                <a:cs typeface="Times New Roman" panose="02020603050405020304" pitchFamily="18" charset="0"/>
              </a:rPr>
              <a:t>Курсы по теме</a:t>
            </a:r>
            <a:r>
              <a:rPr lang="ru-RU" sz="3600" b="1" dirty="0" smtClean="0">
                <a:latin typeface="+mj-lt"/>
                <a:cs typeface="Times New Roman" panose="02020603050405020304" pitchFamily="18" charset="0"/>
              </a:rPr>
              <a:t>:  «Психолого-педагогическое сопровождение деятельности службы МЕДИАЦИИ в условиях образовательной организации</a:t>
            </a:r>
            <a:r>
              <a:rPr lang="ru-RU" sz="3600" b="1" dirty="0">
                <a:latin typeface="+mj-lt"/>
                <a:cs typeface="Times New Roman" panose="02020603050405020304" pitchFamily="18" charset="0"/>
              </a:rPr>
              <a:t>» </a:t>
            </a:r>
            <a:r>
              <a:rPr lang="ru-RU" sz="3600" b="1" dirty="0" smtClean="0">
                <a:latin typeface="+mj-lt"/>
                <a:cs typeface="Times New Roman" panose="02020603050405020304" pitchFamily="18" charset="0"/>
              </a:rPr>
              <a:t> (19-23 октября)</a:t>
            </a:r>
          </a:p>
        </p:txBody>
      </p:sp>
    </p:spTree>
    <p:extLst>
      <p:ext uri="{BB962C8B-B14F-4D97-AF65-F5344CB8AC3E}">
        <p14:creationId xmlns:p14="http://schemas.microsoft.com/office/powerpoint/2010/main" val="657623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190</Words>
  <Application>Microsoft Office PowerPoint</Application>
  <PresentationFormat>Экран (4:3)</PresentationFormat>
  <Paragraphs>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Школьная Служба Примирения            ГБОУ ООШ пос. Ильичевский                                    куратор ШСП Парамонова В. В. </vt:lpstr>
      <vt:lpstr>Медиация –  это процесс, в котором участники (конфликтующие стороны) с помощью беспристрастной третьей стороны (медиатора) разрешают свой конфликт.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марта куратор службы медиации ГБОУ ООШ пос. Ильичевский приняла участие в вебинаре "Профилактика и урегулирование конфликтов в образовательной среде: восстановительная модель". </vt:lpstr>
      <vt:lpstr>16 марта куратор службы медиации ГБОУ ООШ пос. Ильичевский приняла участие в вебинаре Аналитического центра "Профилактика и урегулирование конфликтов в образовательной среде: медитативная модель".</vt:lpstr>
      <vt:lpstr>14 декабря прошло обучение ребят из школьной группы примирения. Прянишникова Т. В. подробно и увлекательно объясняла ребятам, как нужно работать, чтобы добиться хороших результатов.</vt:lpstr>
      <vt:lpstr>Деятельность ШСП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Страничка на школьном сайте https://ilichevka.minobr63.ru/shkolnaya-sluzhba-primireniya.html  Приказ от 27 августа 2020г. №167 "О создании школьной службы примирения"  Положение о школьной службе примирения  План работы школьной службы примирения в ГБОУ ООШ пос. Ильичевский</vt:lpstr>
      <vt:lpstr>Информация за первое полугодие:  количество конфликтных ситуаций -  13 проведенные мероприятия - 26</vt:lpstr>
      <vt:lpstr>Вывод о проделанной работе за 2021 – 2022 уч. год  В течение года ребята прошли обучение, учились работать в команде, проводить индивидуальные встречи с помощью куратора. Все конфликтные ситуации были решены. Работа ШСП показала свою эффективность.  </vt:lpstr>
      <vt:lpstr>Цели и задачи на 2022 – 2023 учебный год: - продолжать работу с командой медиаторов; - учить ребят проводить индивидуальные встречи самостоятельно; - привлекать к работе родителей.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Примирения</dc:title>
  <dc:creator>user</dc:creator>
  <cp:lastModifiedBy>Алексей Звягинцев</cp:lastModifiedBy>
  <cp:revision>22</cp:revision>
  <dcterms:created xsi:type="dcterms:W3CDTF">2022-06-14T06:49:11Z</dcterms:created>
  <dcterms:modified xsi:type="dcterms:W3CDTF">2022-07-01T13:47:51Z</dcterms:modified>
</cp:coreProperties>
</file>